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83" r:id="rId6"/>
    <p:sldId id="266" r:id="rId7"/>
    <p:sldId id="268" r:id="rId8"/>
    <p:sldId id="274" r:id="rId9"/>
    <p:sldId id="276" r:id="rId10"/>
    <p:sldId id="278" r:id="rId11"/>
    <p:sldId id="281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FD1-217F-4353-BE44-FA71DC9507DE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B7BF-DF63-4334-938C-73185EBBC3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2900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FD1-217F-4353-BE44-FA71DC9507DE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B7BF-DF63-4334-938C-73185EBBC3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48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FD1-217F-4353-BE44-FA71DC9507DE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B7BF-DF63-4334-938C-73185EBBC3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472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FD1-217F-4353-BE44-FA71DC9507DE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B7BF-DF63-4334-938C-73185EBBC3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09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FD1-217F-4353-BE44-FA71DC9507DE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B7BF-DF63-4334-938C-73185EBBC3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6647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FD1-217F-4353-BE44-FA71DC9507DE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B7BF-DF63-4334-938C-73185EBBC3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2401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FD1-217F-4353-BE44-FA71DC9507DE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B7BF-DF63-4334-938C-73185EBBC3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2272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FD1-217F-4353-BE44-FA71DC9507DE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B7BF-DF63-4334-938C-73185EBBC3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407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FD1-217F-4353-BE44-FA71DC9507DE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B7BF-DF63-4334-938C-73185EBBC3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129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FD1-217F-4353-BE44-FA71DC9507DE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B7BF-DF63-4334-938C-73185EBBC3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869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FD1-217F-4353-BE44-FA71DC9507DE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B7BF-DF63-4334-938C-73185EBBC3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093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02FD1-217F-4353-BE44-FA71DC9507DE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6B7BF-DF63-4334-938C-73185EBBC3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481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Tegenwoordige tijd: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Stam </a:t>
            </a:r>
          </a:p>
          <a:p>
            <a:r>
              <a:rPr lang="nl-NL" dirty="0" smtClean="0"/>
              <a:t>Stam + t </a:t>
            </a:r>
          </a:p>
          <a:p>
            <a:r>
              <a:rPr lang="nl-NL" dirty="0" smtClean="0"/>
              <a:t>Hele werkwoord 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923" y="2275114"/>
            <a:ext cx="4296162" cy="363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98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/>
              <a:t>Vader (vertrouwen t.t.) die jongen niet.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vertrouwd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vertrouwt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err="1" smtClean="0"/>
              <a:t>vertroude</a:t>
            </a:r>
            <a:endParaRPr lang="nl-NL" dirty="0" smtClean="0"/>
          </a:p>
          <a:p>
            <a:pPr marL="514350" indent="-514350">
              <a:buFont typeface="+mj-lt"/>
              <a:buAutoNum type="alphaUcPeriod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Antwoord: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B </a:t>
            </a:r>
            <a:r>
              <a:rPr lang="nl-NL" dirty="0" smtClean="0">
                <a:sym typeface="Wingdings" panose="05000000000000000000" pitchFamily="2" charset="2"/>
              </a:rPr>
              <a:t> stam + t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924568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rmAutofit/>
          </a:bodyPr>
          <a:lstStyle/>
          <a:p>
            <a:r>
              <a:rPr lang="nl-NL" dirty="0"/>
              <a:t>Hij (geloven t.t.) mij niet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geloofd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geloofde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gelooft</a:t>
            </a:r>
          </a:p>
          <a:p>
            <a:pPr marL="514350" indent="-514350">
              <a:buFont typeface="+mj-lt"/>
              <a:buAutoNum type="alphaUcPeriod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Antwoord: </a:t>
            </a:r>
          </a:p>
          <a:p>
            <a:pPr marL="0" indent="0">
              <a:buNone/>
            </a:pPr>
            <a:r>
              <a:rPr lang="nl-NL" dirty="0" smtClean="0"/>
              <a:t>C </a:t>
            </a:r>
            <a:r>
              <a:rPr lang="nl-NL" dirty="0" smtClean="0">
                <a:sym typeface="Wingdings" panose="05000000000000000000" pitchFamily="2" charset="2"/>
              </a:rPr>
              <a:t> stam + t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08783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Tegenwoordige tijd: stam + 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Hij (lopen) naar school. </a:t>
            </a:r>
          </a:p>
          <a:p>
            <a:r>
              <a:rPr lang="nl-NL" dirty="0" smtClean="0"/>
              <a:t>Antwoord: </a:t>
            </a:r>
          </a:p>
          <a:p>
            <a:r>
              <a:rPr lang="nl-NL" dirty="0" smtClean="0"/>
              <a:t>Hij </a:t>
            </a:r>
            <a:r>
              <a:rPr lang="nl-NL" b="1" dirty="0" smtClean="0"/>
              <a:t>loopt</a:t>
            </a:r>
          </a:p>
          <a:p>
            <a:endParaRPr lang="nl-NL" dirty="0"/>
          </a:p>
          <a:p>
            <a:r>
              <a:rPr lang="nl-NL" dirty="0" smtClean="0"/>
              <a:t>De camera (registreren) alle bewegingen. </a:t>
            </a:r>
          </a:p>
          <a:p>
            <a:r>
              <a:rPr lang="nl-NL" dirty="0" smtClean="0"/>
              <a:t>Antwoord:</a:t>
            </a:r>
          </a:p>
          <a:p>
            <a:r>
              <a:rPr lang="nl-NL" dirty="0" smtClean="0"/>
              <a:t>Registreer (stam) </a:t>
            </a:r>
            <a:r>
              <a:rPr lang="nl-NL" dirty="0" smtClean="0">
                <a:sym typeface="Wingdings" panose="05000000000000000000" pitchFamily="2" charset="2"/>
              </a:rPr>
              <a:t> stam + t  </a:t>
            </a:r>
            <a:r>
              <a:rPr lang="nl-NL" b="1" dirty="0" smtClean="0">
                <a:sym typeface="Wingdings" panose="05000000000000000000" pitchFamily="2" charset="2"/>
              </a:rPr>
              <a:t>registreert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141139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Let op!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(Branden) je broer ook altijd zijn vingers bij het barbecueën? </a:t>
            </a:r>
          </a:p>
          <a:p>
            <a:endParaRPr lang="nl-NL" dirty="0"/>
          </a:p>
          <a:p>
            <a:r>
              <a:rPr lang="nl-NL" dirty="0" smtClean="0"/>
              <a:t>Antwoord: stam + t 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Stam  brand 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Stam + t  brandt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b="1" dirty="0" smtClean="0">
                <a:sym typeface="Wingdings" panose="05000000000000000000" pitchFamily="2" charset="2"/>
              </a:rPr>
              <a:t>Tip: 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Gebruik het werkwoord ‘lopen’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Loopt je broer  stam + 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063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Tegenwoordige tijd: hele werkwoord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Wij </a:t>
            </a:r>
            <a:r>
              <a:rPr lang="nl-NL" u="sng" dirty="0" smtClean="0"/>
              <a:t>zwemmen</a:t>
            </a:r>
            <a:r>
              <a:rPr lang="nl-NL" dirty="0" smtClean="0"/>
              <a:t> in het zwembad</a:t>
            </a:r>
          </a:p>
          <a:p>
            <a:r>
              <a:rPr lang="nl-NL" dirty="0" smtClean="0"/>
              <a:t>Ze </a:t>
            </a:r>
            <a:r>
              <a:rPr lang="nl-NL" u="sng" dirty="0" smtClean="0"/>
              <a:t>fietsen</a:t>
            </a:r>
            <a:r>
              <a:rPr lang="nl-NL" dirty="0" smtClean="0"/>
              <a:t> in het bos</a:t>
            </a:r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b="1" dirty="0" smtClean="0"/>
              <a:t>Conclusie: tegenwoordige tijd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Stam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Stam + t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Hele werkwoord 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25110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Oefeningen: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4925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/>
              <a:t>Men (wijzen t.t.) hem de plaats van het ongeluk.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wees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wijst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wijste</a:t>
            </a:r>
          </a:p>
          <a:p>
            <a:pPr marL="514350" indent="-514350">
              <a:buFont typeface="+mj-lt"/>
              <a:buAutoNum type="alphaUcPeriod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Antwoord: </a:t>
            </a:r>
          </a:p>
          <a:p>
            <a:pPr marL="0" indent="0">
              <a:buNone/>
            </a:pPr>
            <a:r>
              <a:rPr lang="nl-NL" dirty="0" smtClean="0"/>
              <a:t>B </a:t>
            </a:r>
            <a:r>
              <a:rPr lang="nl-NL" dirty="0" smtClean="0">
                <a:sym typeface="Wingdings" panose="05000000000000000000" pitchFamily="2" charset="2"/>
              </a:rPr>
              <a:t> stam + t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40853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/>
              <a:t>(Wennen t.t.) Els al wat op de nieuwe school?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wend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went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wendde</a:t>
            </a:r>
          </a:p>
          <a:p>
            <a:pPr marL="514350" indent="-514350">
              <a:buFont typeface="+mj-lt"/>
              <a:buAutoNum type="alphaUcPeriod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Antwoord: </a:t>
            </a:r>
          </a:p>
          <a:p>
            <a:pPr marL="0" indent="0">
              <a:buNone/>
            </a:pPr>
            <a:r>
              <a:rPr lang="nl-NL" dirty="0"/>
              <a:t>B</a:t>
            </a:r>
            <a:r>
              <a:rPr lang="nl-NL" dirty="0" smtClean="0"/>
              <a:t> </a:t>
            </a:r>
            <a:r>
              <a:rPr lang="nl-NL" dirty="0" smtClean="0">
                <a:sym typeface="Wingdings" panose="05000000000000000000" pitchFamily="2" charset="2"/>
              </a:rPr>
              <a:t> stam + t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40161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/>
              <a:t>De chirurg (amputeren t.t.) het been van de gewonde soldaat.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amputeert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err="1" smtClean="0"/>
              <a:t>amputeerd</a:t>
            </a:r>
            <a:endParaRPr lang="nl-NL" dirty="0" smtClean="0"/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amputeerde</a:t>
            </a:r>
          </a:p>
          <a:p>
            <a:pPr marL="514350" indent="-514350">
              <a:buFont typeface="+mj-lt"/>
              <a:buAutoNum type="alphaUcPeriod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Antwoord: </a:t>
            </a:r>
          </a:p>
          <a:p>
            <a:pPr marL="0" indent="0">
              <a:buNone/>
            </a:pPr>
            <a:r>
              <a:rPr lang="nl-NL" dirty="0" smtClean="0"/>
              <a:t>A </a:t>
            </a:r>
            <a:r>
              <a:rPr lang="nl-NL" dirty="0" smtClean="0">
                <a:sym typeface="Wingdings" panose="05000000000000000000" pitchFamily="2" charset="2"/>
              </a:rPr>
              <a:t> stam + t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77900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/>
              <a:t>Mijn vader (werken t.t.) veel te hard.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werkte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err="1" smtClean="0"/>
              <a:t>werktte</a:t>
            </a:r>
            <a:endParaRPr lang="nl-NL" dirty="0" smtClean="0"/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Werkt </a:t>
            </a:r>
          </a:p>
          <a:p>
            <a:pPr marL="514350" indent="-514350">
              <a:buFont typeface="+mj-lt"/>
              <a:buAutoNum type="alphaUcPeriod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Antwoord: </a:t>
            </a:r>
          </a:p>
          <a:p>
            <a:pPr marL="0" indent="0">
              <a:buNone/>
            </a:pPr>
            <a:r>
              <a:rPr lang="nl-NL" dirty="0" smtClean="0"/>
              <a:t>C </a:t>
            </a:r>
            <a:r>
              <a:rPr lang="nl-NL" dirty="0" smtClean="0">
                <a:sym typeface="Wingdings" panose="05000000000000000000" pitchFamily="2" charset="2"/>
              </a:rPr>
              <a:t> stam + t 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63848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241</Words>
  <Application>Microsoft Office PowerPoint</Application>
  <PresentationFormat>Breedbeeld</PresentationFormat>
  <Paragraphs>80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Kantoorthema</vt:lpstr>
      <vt:lpstr>Tegenwoordige tijd: </vt:lpstr>
      <vt:lpstr>Tegenwoordige tijd: stam + t </vt:lpstr>
      <vt:lpstr>Let op!</vt:lpstr>
      <vt:lpstr>Tegenwoordige tijd: hele werkwoord</vt:lpstr>
      <vt:lpstr>Oefeningen: </vt:lpstr>
      <vt:lpstr>Men (wijzen t.t.) hem de plaats van het ongeluk.</vt:lpstr>
      <vt:lpstr>(Wennen t.t.) Els al wat op de nieuwe school?</vt:lpstr>
      <vt:lpstr>De chirurg (amputeren t.t.) het been van de gewonde soldaat.</vt:lpstr>
      <vt:lpstr>Mijn vader (werken t.t.) veel te hard.</vt:lpstr>
      <vt:lpstr>Vader (vertrouwen t.t.) die jongen niet.</vt:lpstr>
      <vt:lpstr>Hij (geloven t.t.) mij niet</vt:lpstr>
    </vt:vector>
  </TitlesOfParts>
  <Company>ISG Arcus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Tegenwoordige tijd: stam + t </dc:title>
  <dc:creator>Nadine Brouwer</dc:creator>
  <cp:lastModifiedBy>Nadine Brouwer</cp:lastModifiedBy>
  <cp:revision>2</cp:revision>
  <dcterms:created xsi:type="dcterms:W3CDTF">2017-09-22T07:11:19Z</dcterms:created>
  <dcterms:modified xsi:type="dcterms:W3CDTF">2017-09-22T07:14:33Z</dcterms:modified>
</cp:coreProperties>
</file>